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</p:sldIdLst>
  <p:sldSz cx="12192000" cy="6858000"/>
  <p:notesSz cx="6858000" cy="9144000"/>
  <p:embeddedFontLst>
    <p:embeddedFont>
      <p:font typeface="方正公文小标宋" panose="02000500000000000000" charset="-122"/>
      <p:regular r:id="rId7"/>
    </p:embeddedFont>
    <p:embeddedFont>
      <p:font typeface="微软雅黑" panose="020B0503020204020204" charset="-122"/>
      <p:regular r:id="rId8"/>
    </p:embeddedFont>
    <p:embeddedFont>
      <p:font typeface="Calibri" panose="020F0502020204030204" charset="0"/>
      <p:regular r:id="rId9"/>
      <p:bold r:id="rId10"/>
      <p:italic r:id="rId11"/>
      <p:boldItalic r:id="rId12"/>
    </p:embeddedFont>
  </p:embeddedFontLst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tags/tag1.xml><?xml version="1.0" encoding="utf-8"?>
<p:tagLst xmlns:p="http://schemas.openxmlformats.org/presentationml/2006/main">
  <p:tag name="COMMONDATA" val="eyJoZGlkIjoiNzgyNDk1YmU4YTg3NmJkOTI4OTdjZjZiYzAwM2RkOWYifQ=="/>
  <p:tag name="KSO_WPP_MARK_KEY" val="b8d8b9aa-1e40-41b6-8fb8-d8dd586418d9"/>
  <p:tag name="commondata" val="eyJoZGlkIjoiYTc5YWQxZGNmZTU5MDU3N2ZmZTgxN2I3YjFmOGQ3NmEifQ=="/>
</p:tagLst>
</file>